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0" r:id="rId2"/>
    <p:sldId id="256" r:id="rId3"/>
    <p:sldId id="264" r:id="rId4"/>
    <p:sldId id="257" r:id="rId5"/>
    <p:sldId id="280" r:id="rId6"/>
    <p:sldId id="262" r:id="rId7"/>
    <p:sldId id="269" r:id="rId8"/>
    <p:sldId id="265" r:id="rId9"/>
    <p:sldId id="281" r:id="rId10"/>
    <p:sldId id="282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A1E7"/>
    <a:srgbClr val="0074EF"/>
    <a:srgbClr val="005AA3"/>
    <a:srgbClr val="CF0031"/>
    <a:srgbClr val="00417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772" autoAdjust="0"/>
  </p:normalViewPr>
  <p:slideViewPr>
    <p:cSldViewPr snapToGrid="0" snapToObjects="1" showGuides="1">
      <p:cViewPr varScale="1">
        <p:scale>
          <a:sx n="71" d="100"/>
          <a:sy n="71" d="100"/>
        </p:scale>
        <p:origin x="-114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5" charset="0"/>
              </a:defRPr>
            </a:lvl1pPr>
          </a:lstStyle>
          <a:p>
            <a:fld id="{3DD4C4F4-12B8-499A-B1B4-29602DF48018}" type="datetime1">
              <a:rPr lang="en-US"/>
              <a:pPr/>
              <a:t>6/18/2012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5" charset="0"/>
              </a:defRPr>
            </a:lvl1pPr>
          </a:lstStyle>
          <a:p>
            <a:fld id="{DBBF6027-42AA-4E42-8D11-856C6018525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5" charset="0"/>
              </a:defRPr>
            </a:lvl1pPr>
          </a:lstStyle>
          <a:p>
            <a:fld id="{44FCD655-0538-426B-ACAD-4CD7EFC98BF6}" type="datetime1">
              <a:rPr lang="en-US"/>
              <a:pPr/>
              <a:t>6/18/2012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5" charset="0"/>
              </a:defRPr>
            </a:lvl1pPr>
          </a:lstStyle>
          <a:p>
            <a:fld id="{5ADD248C-A488-4EE6-802D-06F4033616E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StatineryFolio.png"/>
          <p:cNvPicPr>
            <a:picLocks noChangeAspect="1"/>
          </p:cNvPicPr>
          <p:nvPr userDrawn="1"/>
        </p:nvPicPr>
        <p:blipFill>
          <a:blip r:embed="rId2"/>
          <a:srcRect l="7651" r="74365"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2110257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6C9121-6021-42F3-9796-22D1DEAD90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E702FBD9-ED25-4F1F-B819-63EB6F38D0A2}" type="datetime1">
              <a:rPr lang="en-US"/>
              <a:pPr/>
              <a:t>6/18/2012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tatineryFolio.png"/>
          <p:cNvPicPr>
            <a:picLocks noChangeAspect="1"/>
          </p:cNvPicPr>
          <p:nvPr userDrawn="1"/>
        </p:nvPicPr>
        <p:blipFill>
          <a:blip r:embed="rId2"/>
          <a:srcRect l="24785" r="57230"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87D6CFF6-7507-4319-A86D-0EACE171801A}" type="datetime1">
              <a:rPr lang="en-US"/>
              <a:pPr/>
              <a:t>6/18/2012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StatineryFolio.png"/>
          <p:cNvPicPr>
            <a:picLocks noChangeAspect="1"/>
          </p:cNvPicPr>
          <p:nvPr userDrawn="1"/>
        </p:nvPicPr>
        <p:blipFill>
          <a:blip r:embed="rId2"/>
          <a:srcRect l="47610" r="34344"/>
          <a:stretch>
            <a:fillRect/>
          </a:stretch>
        </p:blipFill>
        <p:spPr bwMode="auto">
          <a:xfrm>
            <a:off x="0" y="5492750"/>
            <a:ext cx="209550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8177" y="1600200"/>
            <a:ext cx="300202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0153" y="1600200"/>
            <a:ext cx="307664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93118A-EB70-49D3-8189-FB2D68B384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DD4E368A-DA3A-424E-A65C-63B25DE5F3CA}" type="datetime1">
              <a:rPr lang="en-US"/>
              <a:pPr/>
              <a:t>6/18/2012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StatineryFolio.png"/>
          <p:cNvPicPr>
            <a:picLocks noChangeAspect="1"/>
          </p:cNvPicPr>
          <p:nvPr userDrawn="1"/>
        </p:nvPicPr>
        <p:blipFill>
          <a:blip r:embed="rId2"/>
          <a:srcRect l="80817" r="1112"/>
          <a:stretch>
            <a:fillRect/>
          </a:stretch>
        </p:blipFill>
        <p:spPr bwMode="auto">
          <a:xfrm>
            <a:off x="0" y="5492750"/>
            <a:ext cx="209867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0042" y="1679608"/>
            <a:ext cx="296734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10042" y="2319370"/>
            <a:ext cx="296734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80155" y="1679608"/>
            <a:ext cx="30066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80155" y="2319370"/>
            <a:ext cx="300664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8EA118-715D-413E-9493-D86FBBEDCED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5EBEBEF-E0C4-4DB0-A789-0D1CC0C9F54E}" type="datetime1">
              <a:rPr lang="en-US"/>
              <a:pPr/>
              <a:t>6/18/2012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StatineryFolio.png"/>
          <p:cNvPicPr>
            <a:picLocks noChangeAspect="1"/>
          </p:cNvPicPr>
          <p:nvPr userDrawn="1"/>
        </p:nvPicPr>
        <p:blipFill>
          <a:blip r:embed="rId2"/>
          <a:srcRect l="7651" r="74365"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D939C8-4867-4648-9B3A-4886A7068FE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421E823-3960-4662-92D6-9B247FF31DF6}" type="datetime1">
              <a:rPr lang="en-US"/>
              <a:pPr/>
              <a:t>6/18/2012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StatineryFolio.png"/>
          <p:cNvPicPr>
            <a:picLocks noChangeAspect="1"/>
          </p:cNvPicPr>
          <p:nvPr userDrawn="1"/>
        </p:nvPicPr>
        <p:blipFill>
          <a:blip r:embed="rId2"/>
          <a:srcRect l="24785" r="57230"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ACDE80-9F6B-444B-9C13-77F12AA3353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6327E8B2-9BBD-45DE-A716-3F4312AD8628}" type="datetime1">
              <a:rPr lang="en-US"/>
              <a:pPr/>
              <a:t>6/18/2012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StatineryFolio.png"/>
          <p:cNvPicPr>
            <a:picLocks noChangeAspect="1"/>
          </p:cNvPicPr>
          <p:nvPr userDrawn="1"/>
        </p:nvPicPr>
        <p:blipFill>
          <a:blip r:embed="rId2"/>
          <a:srcRect l="47610" r="34344"/>
          <a:stretch>
            <a:fillRect/>
          </a:stretch>
        </p:blipFill>
        <p:spPr bwMode="auto">
          <a:xfrm>
            <a:off x="0" y="5492750"/>
            <a:ext cx="209550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CCA11B-E75C-490D-8AB3-A2722F890E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4FB69E8-160C-4E76-A107-80F98A44EBB6}" type="datetime1">
              <a:rPr lang="en-US"/>
              <a:pPr/>
              <a:t>6/18/2012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125981" y="0"/>
            <a:ext cx="70103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3" descr="AnnivGrStandard_White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2386013" y="6473825"/>
            <a:ext cx="18319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29" name="Picture 10" descr="FDL_4K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23838" y="280988"/>
            <a:ext cx="16589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fld id="{1481B88F-FA56-43D8-81ED-34726747F2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fld id="{FC25F333-7563-4E01-8D28-D9B13E189220}" type="datetime1">
              <a:rPr lang="en-US"/>
              <a:pPr/>
              <a:t>6/18/2012</a:t>
            </a:fld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Quote of the month!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238" y="1897924"/>
            <a:ext cx="6691312" cy="4525963"/>
          </a:xfrm>
        </p:spPr>
        <p:txBody>
          <a:bodyPr/>
          <a:lstStyle/>
          <a:p>
            <a:pPr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It’s not a unit visit…</a:t>
            </a:r>
          </a:p>
          <a:p>
            <a:pPr>
              <a:buNone/>
            </a:pPr>
            <a:endParaRPr lang="en-US" sz="40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… until it’s entered in UVTS!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 descr="D:\Commissioner\Awards\14-550 Distinguished Commissioner Service Award_Page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5894" y="524435"/>
            <a:ext cx="4241973" cy="54864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itchFamily="-105" charset="0"/>
              </a:rPr>
              <a:t>COMMISSIONER</a:t>
            </a:r>
            <a:br>
              <a:rPr lang="en-US" dirty="0" smtClean="0">
                <a:latin typeface="Helvetica" pitchFamily="-105" charset="0"/>
              </a:rPr>
            </a:br>
            <a:r>
              <a:rPr lang="en-US" dirty="0" smtClean="0">
                <a:latin typeface="Helvetica" pitchFamily="-105" charset="0"/>
              </a:rPr>
              <a:t>Training Updates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331C9-5FC4-42B5-A6C3-F09C45E02CF1}" type="slidenum">
              <a:rPr lang="en-US"/>
              <a:pPr/>
              <a:t>2</a:t>
            </a:fld>
            <a:endParaRPr lang="en-US"/>
          </a:p>
        </p:txBody>
      </p:sp>
      <p:pic>
        <p:nvPicPr>
          <p:cNvPr id="8" name="Picture 7" descr="CommissionerB.gif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455499" y="1950595"/>
            <a:ext cx="4149986" cy="417340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TRAINING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3200" dirty="0" smtClean="0"/>
              <a:t>16 </a:t>
            </a:r>
            <a:r>
              <a:rPr lang="en-US" sz="3200" dirty="0" smtClean="0"/>
              <a:t>June CBT – Huge Success</a:t>
            </a:r>
            <a:r>
              <a:rPr lang="en-US" sz="3200" dirty="0" smtClean="0"/>
              <a:t>!</a:t>
            </a:r>
          </a:p>
          <a:p>
            <a:r>
              <a:rPr lang="en-US" dirty="0" smtClean="0"/>
              <a:t>10 Participants</a:t>
            </a:r>
          </a:p>
          <a:p>
            <a:r>
              <a:rPr lang="en-US" dirty="0" smtClean="0"/>
              <a:t>7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Basic Training Promo Flyer v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7638"/>
            <a:ext cx="1803548" cy="2092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itchFamily="-105" charset="0"/>
              </a:rPr>
              <a:t>BASIC TRAINING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>
                <a:latin typeface="Helvetica" pitchFamily="-105" charset="0"/>
              </a:rPr>
              <a:t>District Commissioners need to give leadership!  (Dan Urban to Coordinate)</a:t>
            </a: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December 15, 2012 – Area 2 &amp; 4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February 23, 2013 – Area 1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April 20, 2013 – Area 3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June 15, 2013 – Area 6</a:t>
            </a: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4</a:t>
            </a:fld>
            <a:endParaRPr lang="en-US"/>
          </a:p>
        </p:txBody>
      </p:sp>
      <p:pic>
        <p:nvPicPr>
          <p:cNvPr id="6" name="Picture 5" descr="FLASH Basic Training I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879" y="3843301"/>
            <a:ext cx="2669721" cy="2367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NEW!  BASIC TRAINING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237" y="1600200"/>
            <a:ext cx="6523111" cy="4525963"/>
          </a:xfrm>
        </p:spPr>
        <p:txBody>
          <a:bodyPr/>
          <a:lstStyle/>
          <a:p>
            <a:r>
              <a:rPr lang="en-US" sz="1800" i="1" dirty="0" smtClean="0"/>
              <a:t>(Revised/Shortened)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Commissioner Basic Training</a:t>
            </a:r>
          </a:p>
          <a:p>
            <a:pPr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	First presentation: 18 August @ Barbecue</a:t>
            </a:r>
          </a:p>
          <a:p>
            <a:endParaRPr lang="en-US" dirty="0" smtClean="0"/>
          </a:p>
          <a:p>
            <a:r>
              <a:rPr lang="en-US" dirty="0" smtClean="0"/>
              <a:t>New Unit Commissioner </a:t>
            </a:r>
            <a:r>
              <a:rPr lang="en-US" dirty="0" smtClean="0"/>
              <a:t>Basic Training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18 </a:t>
            </a:r>
            <a:r>
              <a:rPr lang="en-US" sz="2000" dirty="0" smtClean="0">
                <a:solidFill>
                  <a:srgbClr val="FFFF00"/>
                </a:solidFill>
              </a:rPr>
              <a:t>August @ Barbecue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District Commissioner &amp; Assistant District Commissioner Basic Training</a:t>
            </a:r>
          </a:p>
          <a:p>
            <a:pPr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	20 October @ DLC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/>
              <a:t>DATE CONFLICT</a:t>
            </a:r>
            <a:endParaRPr lang="en-US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Helvetica" pitchFamily="-105" charset="0"/>
              </a:rPr>
              <a:t>Area 3 – Roundup Festival</a:t>
            </a: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</a:t>
            </a:r>
            <a:r>
              <a:rPr lang="en-US" dirty="0" smtClean="0">
                <a:latin typeface="Helvetica" pitchFamily="-105" charset="0"/>
              </a:rPr>
              <a:t>August 18, 2012 – Camp </a:t>
            </a:r>
            <a:r>
              <a:rPr lang="en-US" dirty="0" err="1" smtClean="0">
                <a:latin typeface="Helvetica" pitchFamily="-105" charset="0"/>
              </a:rPr>
              <a:t>Guyasuta</a:t>
            </a:r>
            <a:r>
              <a:rPr lang="en-US" dirty="0" smtClean="0">
                <a:latin typeface="Helvetica" pitchFamily="-105" charset="0"/>
              </a:rPr>
              <a:t/>
            </a:r>
            <a:br>
              <a:rPr lang="en-US" dirty="0" smtClean="0">
                <a:latin typeface="Helvetica" pitchFamily="-105" charset="0"/>
              </a:rPr>
            </a:br>
            <a:r>
              <a:rPr lang="en-US" dirty="0" smtClean="0">
                <a:latin typeface="Helvetica" pitchFamily="-105" charset="0"/>
              </a:rPr>
              <a:t>8 AM to Noon</a:t>
            </a:r>
            <a:endParaRPr lang="en-US" dirty="0" smtClean="0">
              <a:latin typeface="Helvetica" pitchFamily="-105" charset="0"/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latin typeface="Helvetica" pitchFamily="-105" charset="0"/>
              </a:rPr>
              <a:t>Fall Kick-off &amp; </a:t>
            </a:r>
            <a:r>
              <a:rPr lang="en-US" dirty="0" smtClean="0">
                <a:latin typeface="Helvetica" pitchFamily="-105" charset="0"/>
              </a:rPr>
              <a:t>Barbecue </a:t>
            </a:r>
            <a:r>
              <a:rPr lang="en-US" sz="2000" b="0" dirty="0" smtClean="0">
                <a:latin typeface="Helvetica" pitchFamily="-105" charset="0"/>
              </a:rPr>
              <a:t>(with CBT)</a:t>
            </a:r>
            <a:endParaRPr lang="en-US" b="0" dirty="0" smtClean="0">
              <a:latin typeface="Helvetica" pitchFamily="-105" charset="0"/>
            </a:endParaRP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August 18, 2012 – Camp Twin </a:t>
            </a:r>
            <a:r>
              <a:rPr lang="en-US" dirty="0" smtClean="0">
                <a:latin typeface="Helvetica" pitchFamily="-105" charset="0"/>
              </a:rPr>
              <a:t>Echo</a:t>
            </a:r>
            <a:br>
              <a:rPr lang="en-US" dirty="0" smtClean="0">
                <a:latin typeface="Helvetica" pitchFamily="-105" charset="0"/>
              </a:rPr>
            </a:br>
            <a:r>
              <a:rPr lang="en-US" dirty="0" smtClean="0">
                <a:latin typeface="Helvetica" pitchFamily="-105" charset="0"/>
              </a:rPr>
              <a:t>Noon to 8 PM</a:t>
            </a:r>
            <a:endParaRPr lang="en-US" dirty="0" smtClean="0">
              <a:latin typeface="Helvetica" pitchFamily="-10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3965950"/>
            <a:ext cx="6278562" cy="1297173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20 October 2012</a:t>
            </a:r>
          </a:p>
          <a:p>
            <a:pPr algn="ctr"/>
            <a:r>
              <a:rPr lang="en-US" sz="3600" i="1" dirty="0" smtClean="0">
                <a:solidFill>
                  <a:srgbClr val="FFFF00"/>
                </a:solidFill>
              </a:rPr>
              <a:t>Don’t Miss It!</a:t>
            </a:r>
            <a:endParaRPr lang="en-US" i="1" dirty="0" smtClean="0">
              <a:solidFill>
                <a:srgbClr val="FFFF00"/>
              </a:solidFill>
            </a:endParaRPr>
          </a:p>
        </p:txBody>
      </p:sp>
      <p:pic>
        <p:nvPicPr>
          <p:cNvPr id="7" name="Picture 6" descr="DLC Logo 1.jpg"/>
          <p:cNvPicPr>
            <a:picLocks noChangeAspect="1"/>
          </p:cNvPicPr>
          <p:nvPr/>
        </p:nvPicPr>
        <p:blipFill>
          <a:blip r:embed="rId2"/>
          <a:srcRect l="3338" t="8763" r="3784" b="7445"/>
          <a:stretch>
            <a:fillRect/>
          </a:stretch>
        </p:blipFill>
        <p:spPr>
          <a:xfrm>
            <a:off x="2554515" y="1270090"/>
            <a:ext cx="6088743" cy="2307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0754" y="2026754"/>
            <a:ext cx="60605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FUN!</a:t>
            </a:r>
            <a:endParaRPr lang="en-US" sz="166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03049" y="507990"/>
            <a:ext cx="3526631" cy="4800600"/>
            <a:chOff x="3688379" y="743738"/>
            <a:chExt cx="3526631" cy="4800600"/>
          </a:xfrm>
        </p:grpSpPr>
        <p:sp>
          <p:nvSpPr>
            <p:cNvPr id="9" name="Rectangle 8"/>
            <p:cNvSpPr/>
            <p:nvPr/>
          </p:nvSpPr>
          <p:spPr>
            <a:xfrm>
              <a:off x="3688379" y="743738"/>
              <a:ext cx="3526631" cy="48006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Fly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8379" y="792951"/>
              <a:ext cx="3526631" cy="4702175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22288" y="5308590"/>
            <a:ext cx="5486400" cy="566738"/>
          </a:xfrm>
        </p:spPr>
        <p:txBody>
          <a:bodyPr/>
          <a:lstStyle/>
          <a:p>
            <a:r>
              <a:rPr lang="en-US" dirty="0" smtClean="0"/>
              <a:t>FALL KICK-OFF &amp; BARBECUE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2422288" y="5875328"/>
            <a:ext cx="5486400" cy="394833"/>
          </a:xfrm>
        </p:spPr>
        <p:txBody>
          <a:bodyPr/>
          <a:lstStyle/>
          <a:p>
            <a:r>
              <a:rPr lang="en-US" dirty="0" smtClean="0"/>
              <a:t>August 18 @ Camp Twin Echo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EA118-715D-413E-9493-D86FBBEDCED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Distinguished Commissioner Service Award	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Nominations due 15 July</a:t>
            </a:r>
            <a:br>
              <a:rPr lang="en-US" dirty="0" smtClean="0"/>
            </a:br>
            <a:r>
              <a:rPr lang="en-US" dirty="0" smtClean="0"/>
              <a:t>E-mail </a:t>
            </a:r>
            <a:r>
              <a:rPr lang="en-US" dirty="0" smtClean="0"/>
              <a:t>to </a:t>
            </a:r>
            <a:r>
              <a:rPr lang="en-US" dirty="0" smtClean="0"/>
              <a:t>rbausher@hotmail.com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Presentation 18 August @ Barbecue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Recognize your BEST Commissioners!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100</Words>
  <Application>Microsoft Office PowerPoint</Application>
  <PresentationFormat>On-screen Show (4:3)</PresentationFormat>
  <Paragraphs>58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Quote of the month!</vt:lpstr>
      <vt:lpstr>COMMISSIONER Training Updates</vt:lpstr>
      <vt:lpstr>BASIC TRAINING</vt:lpstr>
      <vt:lpstr>BASIC TRAINING</vt:lpstr>
      <vt:lpstr>NEW!  BASIC TRAINING </vt:lpstr>
      <vt:lpstr>DATE CONFLICT</vt:lpstr>
      <vt:lpstr>Slide 7</vt:lpstr>
      <vt:lpstr>FALL KICK-OFF &amp; BARBECUE</vt:lpstr>
      <vt:lpstr>Distinguished Commissioner Service Award </vt:lpstr>
      <vt:lpstr>Slide 10</vt:lpstr>
    </vt:vector>
  </TitlesOfParts>
  <Company>Boy Scouts of America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Morrow</dc:creator>
  <cp:lastModifiedBy>Michael R. Marks</cp:lastModifiedBy>
  <cp:revision>60</cp:revision>
  <dcterms:created xsi:type="dcterms:W3CDTF">2011-01-20T16:20:29Z</dcterms:created>
  <dcterms:modified xsi:type="dcterms:W3CDTF">2012-06-19T04:35:30Z</dcterms:modified>
</cp:coreProperties>
</file>